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78811-6418-F78F-C6CB-C7331BAAD9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FAA848-185E-07D1-245E-65CABF8D71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ED46A-288D-00FC-9512-04DC351FB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C3368-341A-1CDD-FEFA-9660D83C3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03E2E-73CF-3CF4-9059-767E621A3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3305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16E44-16BD-8585-571B-723BD5618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822BA1-A74D-01DD-D7C7-3A800DC7F4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7C6781-8AF0-80A8-9856-E3A17467D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D8A69-F032-7E39-BFCD-1F3C39957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1CB38-17BF-7119-2BCD-57508788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8863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51D6B4-5053-30F7-1A79-EAADA61826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8D8A19-8F57-1031-DBDC-DB84DEB07C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B38DF-3F26-8FF1-82A0-0164BD7D8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532B6-597E-16E0-CC08-121C49E21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5B445-7DE9-A013-D51B-47AC08FA5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0115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2B86E-1429-106D-4472-4DAAFF8C4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D0091-AA11-256A-A523-02F743863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E208D-DC7D-E0C3-D68D-4173308B6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E521A-AE85-7B5A-0015-49A0286A0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D5BAF-5C48-F8B9-9227-1E07C8F4F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880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9EB74-CC9F-1517-4A62-D8626845F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72B64B-8FD5-349F-CA84-EF16DED0E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37402-A948-C5BE-A60B-388A806A8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B8120-FFA2-AD1E-015E-F00E43887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939C1-5CC1-8506-471F-86B4EC42B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9314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207A2-20B1-6A5C-9401-F7A2EF5B6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06FC0-D60E-2CD5-C54E-70A79C440E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8D4095-B8C9-6030-2DA1-71028A75D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82A668-75CA-4354-2269-ED2BB90A0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046457-75C9-851D-3B27-49FD2D8FF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231051-2734-5731-4C91-C624C3378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4499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AB927-6266-F0BA-6CA1-4A3DB86BF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48353-C701-C14D-9792-41E7693AA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4CD63A-A8E0-BBC0-AC34-999F672E9C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0F00B8-6DC0-8B81-3DA0-C47FB9E08C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2AB272-ADD6-65DC-F00C-4CB2E00899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EB8B6B-1EB7-DD8F-43E0-1B986F5AC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2FE1DA-0C5F-D1CA-B46D-13BE0AEDA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FE079E-0041-EF3A-C6CA-B2305CFEE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2453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7BE8B-64CD-9985-5BE9-035CBB19F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572C53-1B26-D65E-9D59-6D710F7A4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0825BD-592B-2D3A-19F4-FE858A665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93E34D-BE55-D66A-9100-7B35B85FE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3880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68B6D-71CE-0E6C-04C3-97D9F7579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7E5156-1DA3-42C0-ED38-A701412EB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D1835-A535-E0D6-0599-0D6D5DCBA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138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BEA81-EC46-9A69-2457-02FF3BE10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7F8CC-B48F-54D2-A4E5-5806AF800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D6B965-62EA-7892-0405-7896DDBB7F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97F6AB-6D80-50B7-1F70-06146C580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B3E951-774A-752E-2F11-5E5364425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9F51E-7240-B3FC-E5AE-678DF2F3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3104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1AE6F-5099-F4FE-88C1-1A1DB480C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16EF35-C6B4-DEA8-AF09-403A4D4281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06BAD3-B6CC-C13A-C59C-83327E386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E6E9F7-CA5F-160F-391C-5372079D6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933F5A-ACB9-8516-042E-8EEB0CA6E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692472-5B78-A54D-2EB6-D59DB1107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2871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FD2817-BE25-2365-68A6-AF13A8529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C3D13-EE0E-3FD8-C41D-C22F66760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45AEA-AF76-0514-8D0E-454D142B10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DD673-E24E-4EA4-9366-FA73469084F7}" type="datetimeFigureOut">
              <a:rPr lang="en-AU" smtClean="0"/>
              <a:t>15/11/2022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40649-AD7E-5964-54A5-63B1A6984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160D-940C-1A9D-4221-C3EC40A9B7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F168D-903E-477F-A02D-7ABF07B3864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3352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7FD746D-4DEF-1575-51D7-BB333CEEEA6A}"/>
              </a:ext>
            </a:extLst>
          </p:cNvPr>
          <p:cNvGrpSpPr/>
          <p:nvPr/>
        </p:nvGrpSpPr>
        <p:grpSpPr>
          <a:xfrm>
            <a:off x="20" y="1282"/>
            <a:ext cx="12191980" cy="6856718"/>
            <a:chOff x="20" y="1282"/>
            <a:chExt cx="12191980" cy="6856718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59B28967-29EE-BF2F-A913-44E841216D8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87" r="2706" b="-1"/>
            <a:stretch/>
          </p:blipFill>
          <p:spPr bwMode="auto">
            <a:xfrm>
              <a:off x="20" y="1282"/>
              <a:ext cx="12191980" cy="68567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D197C109-A8A4-08E4-D5D8-8FF3A67698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1612" y="2738437"/>
              <a:ext cx="9248775" cy="1381125"/>
            </a:xfrm>
            <a:prstGeom prst="rect">
              <a:avLst/>
            </a:prstGeom>
            <a:noFill/>
            <a:effectLst>
              <a:outerShdw blurRad="647700" sx="117000" sy="117000" algn="ctr" rotWithShape="0">
                <a:prstClr val="black">
                  <a:alpha val="81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62769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9B20756-EBF8-7AD2-B0BB-3E64D9417A87}"/>
              </a:ext>
            </a:extLst>
          </p:cNvPr>
          <p:cNvGrpSpPr/>
          <p:nvPr/>
        </p:nvGrpSpPr>
        <p:grpSpPr>
          <a:xfrm>
            <a:off x="2666999" y="1282"/>
            <a:ext cx="6858000" cy="6856718"/>
            <a:chOff x="2666999" y="1282"/>
            <a:chExt cx="6858000" cy="6856718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59B28967-29EE-BF2F-A913-44E841216D8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608" t="-2" r="25132"/>
            <a:stretch/>
          </p:blipFill>
          <p:spPr bwMode="auto">
            <a:xfrm>
              <a:off x="2666999" y="1282"/>
              <a:ext cx="6858000" cy="68567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4">
              <a:extLst>
                <a:ext uri="{FF2B5EF4-FFF2-40B4-BE49-F238E27FC236}">
                  <a16:creationId xmlns:a16="http://schemas.microsoft.com/office/drawing/2014/main" id="{9EEBA136-9C7A-3430-7C20-F102B5312F9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944" t="50530" r="37152" b="4743"/>
            <a:stretch/>
          </p:blipFill>
          <p:spPr bwMode="auto">
            <a:xfrm>
              <a:off x="4020456" y="5354249"/>
              <a:ext cx="4151085" cy="1030515"/>
            </a:xfrm>
            <a:prstGeom prst="rect">
              <a:avLst/>
            </a:prstGeom>
            <a:noFill/>
            <a:effectLst>
              <a:outerShdw blurRad="457200" sx="101000" sy="101000" algn="ctr" rotWithShape="0">
                <a:prstClr val="black">
                  <a:alpha val="87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29665E2-C838-1EA7-B67C-A0CCC996D9C8}"/>
                </a:ext>
              </a:extLst>
            </p:cNvPr>
            <p:cNvGrpSpPr/>
            <p:nvPr/>
          </p:nvGrpSpPr>
          <p:grpSpPr>
            <a:xfrm>
              <a:off x="3524249" y="748382"/>
              <a:ext cx="5143500" cy="1787906"/>
              <a:chOff x="3524249" y="748382"/>
              <a:chExt cx="5143500" cy="1787906"/>
            </a:xfrm>
          </p:grpSpPr>
          <p:pic>
            <p:nvPicPr>
              <p:cNvPr id="2050" name="Picture 2">
                <a:extLst>
                  <a:ext uri="{FF2B5EF4-FFF2-40B4-BE49-F238E27FC236}">
                    <a16:creationId xmlns:a16="http://schemas.microsoft.com/office/drawing/2014/main" id="{273C69D0-447E-C5ED-E62E-DB2957CD6EC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42201" y="748382"/>
                <a:ext cx="907597" cy="465585"/>
              </a:xfrm>
              <a:prstGeom prst="rect">
                <a:avLst/>
              </a:prstGeom>
              <a:noFill/>
              <a:effectLst>
                <a:outerShdw blurRad="457200" sx="101000" sy="101000" algn="ctr" rotWithShape="0">
                  <a:prstClr val="black">
                    <a:alpha val="87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2" name="Picture 4">
                <a:extLst>
                  <a:ext uri="{FF2B5EF4-FFF2-40B4-BE49-F238E27FC236}">
                    <a16:creationId xmlns:a16="http://schemas.microsoft.com/office/drawing/2014/main" id="{9662F72C-8E8B-9EB0-A169-9EDA9C6C91C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68341" y="1191222"/>
                <a:ext cx="2055316" cy="592591"/>
              </a:xfrm>
              <a:prstGeom prst="rect">
                <a:avLst/>
              </a:prstGeom>
              <a:noFill/>
              <a:effectLst>
                <a:outerShdw blurRad="457200" sx="101000" sy="101000" algn="ctr" rotWithShape="0">
                  <a:prstClr val="black">
                    <a:alpha val="87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303BF198-BEB4-B124-37FD-502EDF92B6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24249" y="1783813"/>
                <a:ext cx="5143500" cy="752475"/>
              </a:xfrm>
              <a:prstGeom prst="rect">
                <a:avLst/>
              </a:prstGeom>
              <a:noFill/>
              <a:effectLst>
                <a:outerShdw blurRad="457200" sx="101000" sy="101000" algn="ctr" rotWithShape="0">
                  <a:prstClr val="black">
                    <a:alpha val="87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646577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00C883C-D47B-31A7-C122-F4CF351F01E2}"/>
              </a:ext>
            </a:extLst>
          </p:cNvPr>
          <p:cNvGrpSpPr/>
          <p:nvPr/>
        </p:nvGrpSpPr>
        <p:grpSpPr>
          <a:xfrm>
            <a:off x="2666999" y="-1281"/>
            <a:ext cx="6858000" cy="6857999"/>
            <a:chOff x="2666999" y="-1281"/>
            <a:chExt cx="6858000" cy="6857999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F6D8647D-E96C-E752-3C18-C5070A56353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51" r="25107" b="23902"/>
            <a:stretch/>
          </p:blipFill>
          <p:spPr bwMode="auto">
            <a:xfrm>
              <a:off x="2666999" y="-1281"/>
              <a:ext cx="6858000" cy="68579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A8FBA44-7F84-2F8F-1938-07650B50F0F9}"/>
                </a:ext>
              </a:extLst>
            </p:cNvPr>
            <p:cNvSpPr/>
            <p:nvPr/>
          </p:nvSpPr>
          <p:spPr>
            <a:xfrm>
              <a:off x="2666999" y="3986784"/>
              <a:ext cx="6858000" cy="2869934"/>
            </a:xfrm>
            <a:prstGeom prst="rect">
              <a:avLst/>
            </a:prstGeom>
            <a:gradFill flip="none" rotWithShape="1">
              <a:gsLst>
                <a:gs pos="19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29665E2-C838-1EA7-B67C-A0CCC996D9C8}"/>
                </a:ext>
              </a:extLst>
            </p:cNvPr>
            <p:cNvGrpSpPr/>
            <p:nvPr/>
          </p:nvGrpSpPr>
          <p:grpSpPr>
            <a:xfrm>
              <a:off x="3524249" y="748382"/>
              <a:ext cx="5143500" cy="1787906"/>
              <a:chOff x="3524249" y="748382"/>
              <a:chExt cx="5143500" cy="1787906"/>
            </a:xfrm>
          </p:grpSpPr>
          <p:pic>
            <p:nvPicPr>
              <p:cNvPr id="2050" name="Picture 2">
                <a:extLst>
                  <a:ext uri="{FF2B5EF4-FFF2-40B4-BE49-F238E27FC236}">
                    <a16:creationId xmlns:a16="http://schemas.microsoft.com/office/drawing/2014/main" id="{273C69D0-447E-C5ED-E62E-DB2957CD6EC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42201" y="748382"/>
                <a:ext cx="907597" cy="465585"/>
              </a:xfrm>
              <a:prstGeom prst="rect">
                <a:avLst/>
              </a:prstGeom>
              <a:noFill/>
              <a:effectLst>
                <a:outerShdw blurRad="457200" sx="101000" sy="101000" algn="ctr" rotWithShape="0">
                  <a:prstClr val="black">
                    <a:alpha val="87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2" name="Picture 4">
                <a:extLst>
                  <a:ext uri="{FF2B5EF4-FFF2-40B4-BE49-F238E27FC236}">
                    <a16:creationId xmlns:a16="http://schemas.microsoft.com/office/drawing/2014/main" id="{9662F72C-8E8B-9EB0-A169-9EDA9C6C91C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68341" y="1191222"/>
                <a:ext cx="2055316" cy="592591"/>
              </a:xfrm>
              <a:prstGeom prst="rect">
                <a:avLst/>
              </a:prstGeom>
              <a:noFill/>
              <a:effectLst>
                <a:outerShdw blurRad="457200" sx="101000" sy="101000" algn="ctr" rotWithShape="0">
                  <a:prstClr val="black">
                    <a:alpha val="87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4" name="Picture 6">
                <a:extLst>
                  <a:ext uri="{FF2B5EF4-FFF2-40B4-BE49-F238E27FC236}">
                    <a16:creationId xmlns:a16="http://schemas.microsoft.com/office/drawing/2014/main" id="{303BF198-BEB4-B124-37FD-502EDF92B6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24249" y="1783813"/>
                <a:ext cx="5143500" cy="752475"/>
              </a:xfrm>
              <a:prstGeom prst="rect">
                <a:avLst/>
              </a:prstGeom>
              <a:noFill/>
              <a:effectLst>
                <a:outerShdw blurRad="457200" sx="101000" sy="101000" algn="ctr" rotWithShape="0">
                  <a:prstClr val="black">
                    <a:alpha val="87000"/>
                  </a:prst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CB3399D1-7095-CB2A-60C8-6FA91D5539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43336" y="5335962"/>
              <a:ext cx="4505325" cy="1152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36086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5909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Walpole</dc:creator>
  <cp:lastModifiedBy>Ryan Walpole</cp:lastModifiedBy>
  <cp:revision>2</cp:revision>
  <dcterms:created xsi:type="dcterms:W3CDTF">2022-11-10T23:59:06Z</dcterms:created>
  <dcterms:modified xsi:type="dcterms:W3CDTF">2022-11-15T03:42:44Z</dcterms:modified>
</cp:coreProperties>
</file>

<file path=docProps/thumbnail.jpeg>
</file>